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92541-1A1F-4460-8703-5D7E0B6A63C5}" type="datetimeFigureOut">
              <a:rPr lang="en-CA" smtClean="0"/>
              <a:t>2016-10-31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0B0E2-76F2-48A9-A612-AC699B00F111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834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8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3817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568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815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7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217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80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008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32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384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161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07F982F-5DC6-4B29-9508-0C30EB7CD47B}" type="datetimeFigureOut">
              <a:rPr lang="fr-CA" smtClean="0"/>
              <a:pPr/>
              <a:t>2016-10-31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34DB1F-3487-4807-9295-971025A73186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1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4a"/><Relationship Id="rId7" Type="http://schemas.openxmlformats.org/officeDocument/2006/relationships/image" Target="../media/image3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gif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6.m4a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IRREGULAR VERBS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By Pascal </a:t>
            </a:r>
            <a:r>
              <a:rPr lang="en-CA" dirty="0" err="1"/>
              <a:t>Blanchette</a:t>
            </a:r>
            <a:r>
              <a:rPr lang="en-CA" dirty="0"/>
              <a:t>, Anthony Chabot, </a:t>
            </a:r>
            <a:r>
              <a:rPr lang="en-CA" dirty="0" err="1"/>
              <a:t>Danaëlle</a:t>
            </a:r>
            <a:r>
              <a:rPr lang="en-CA" dirty="0"/>
              <a:t> Cottier and Samuel </a:t>
            </a:r>
            <a:r>
              <a:rPr lang="en-CA" dirty="0" err="1"/>
              <a:t>sternthal-ouimet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467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You could not complete the comeback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40102" y="1737361"/>
            <a:ext cx="6909515" cy="4571959"/>
          </a:xfrm>
          <a:prstGeom prst="rect">
            <a:avLst/>
          </a:prstGeom>
        </p:spPr>
      </p:pic>
      <p:pic>
        <p:nvPicPr>
          <p:cNvPr id="3" name="Na Na Na Na Hey Hey Hey Goodbye Origin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752" y="3718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905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Congratulations!</a:t>
            </a:r>
          </a:p>
        </p:txBody>
      </p:sp>
      <p:pic>
        <p:nvPicPr>
          <p:cNvPr id="1026" name="Picture 2" descr="http://assets1.sportsnet.ca/wp-content/uploads/2013/06/Cup_Winners640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8272" y="1846263"/>
            <a:ext cx="715190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Queen - We Are The Champions (Lyric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8312" y="41490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60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 to the teacher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 each slide, click on the letter on the puck which represent your answer</a:t>
            </a:r>
          </a:p>
          <a:p>
            <a:r>
              <a:rPr lang="en-CA" dirty="0"/>
              <a:t>To know what the answer is, click on the image of the goaltender</a:t>
            </a:r>
          </a:p>
          <a:p>
            <a:r>
              <a:rPr lang="en-CA" dirty="0"/>
              <a:t>To change slide, click on “NEXT QUESTION” or on “TIME’S UP”</a:t>
            </a:r>
          </a:p>
        </p:txBody>
      </p:sp>
    </p:spTree>
    <p:extLst>
      <p:ext uri="{BB962C8B-B14F-4D97-AF65-F5344CB8AC3E}">
        <p14:creationId xmlns:p14="http://schemas.microsoft.com/office/powerpoint/2010/main" val="302174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INSTRUCTIONS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You’re in a heated hockey match against the Windsor Spitfires. You’re losing 0-3. Your team, the UQAM Irregulars, must score 4 goals to complete the comeback and win. </a:t>
            </a:r>
          </a:p>
          <a:p>
            <a:r>
              <a:rPr lang="en-CA" dirty="0"/>
              <a:t>Find the correct irregular verb in each sentence to score goals.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642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091141\Desktop\4kuchme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174087"/>
            <a:ext cx="4051852" cy="30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11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3" y="260648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9506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815030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7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295770"/>
            <a:ext cx="166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1503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1821833"/>
            <a:ext cx="180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5" y="1517635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098354" y="402231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68" y="3212976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102" y="3221964"/>
            <a:ext cx="181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GOAL!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92348" y="3717032"/>
            <a:ext cx="33525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A. SPEND  </a:t>
            </a:r>
          </a:p>
          <a:p>
            <a:r>
              <a:rPr lang="en-CA" sz="24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B. SPENT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C. SPENDED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D. SPADE</a:t>
            </a:r>
          </a:p>
          <a:p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407068" y="3246420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068" y="3221964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pic>
        <p:nvPicPr>
          <p:cNvPr id="20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13398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4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07068" y="4437112"/>
            <a:ext cx="394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The </a:t>
            </a:r>
            <a:r>
              <a:rPr lang="en-CA" sz="2400" dirty="0" err="1"/>
              <a:t>Canadiens</a:t>
            </a:r>
            <a:r>
              <a:rPr lang="en-CA" sz="2400" dirty="0"/>
              <a:t>  </a:t>
            </a:r>
            <a:r>
              <a:rPr lang="en-CA" sz="2400" b="1" u="sng" dirty="0"/>
              <a:t>(TO SPEND) </a:t>
            </a:r>
            <a:r>
              <a:rPr lang="en-CA" sz="2400" dirty="0"/>
              <a:t>the entire </a:t>
            </a:r>
            <a:r>
              <a:rPr lang="en-CA" sz="2400" dirty="0" err="1"/>
              <a:t>powerplay</a:t>
            </a:r>
            <a:r>
              <a:rPr lang="en-CA" sz="2400" dirty="0"/>
              <a:t> in the offensive zone. They are on fire tonight!</a:t>
            </a:r>
            <a:endParaRPr lang="fr-CA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45155" y="4293096"/>
            <a:ext cx="376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RIGHT ANSWER:</a:t>
            </a:r>
          </a:p>
          <a:p>
            <a:pPr algn="ctr"/>
            <a:r>
              <a:rPr lang="en-CA" sz="4000" dirty="0"/>
              <a:t>SPENT</a:t>
            </a:r>
            <a:endParaRPr lang="fr-CA" sz="4000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22593" y="1333397"/>
            <a:ext cx="4892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 QUESTION</a:t>
            </a:r>
          </a:p>
        </p:txBody>
      </p:sp>
      <p:pic>
        <p:nvPicPr>
          <p:cNvPr id="2" name="Montreal Canadiens 2014-2015 Goal Horn -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2150" y="3329476"/>
            <a:ext cx="609600" cy="6096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07068" y="4437112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To know that the right answer is, click on the image of the goaltender!</a:t>
            </a:r>
          </a:p>
        </p:txBody>
      </p:sp>
    </p:spTree>
    <p:extLst>
      <p:ext uri="{BB962C8B-B14F-4D97-AF65-F5344CB8AC3E}">
        <p14:creationId xmlns:p14="http://schemas.microsoft.com/office/powerpoint/2010/main" val="127929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5" grpId="0"/>
      <p:bldP spid="16" grpId="0"/>
      <p:bldP spid="9" grpId="0"/>
      <p:bldP spid="9" grpId="1"/>
      <p:bldP spid="9" grpId="2"/>
      <p:bldP spid="9" grpId="3"/>
      <p:bldP spid="18" grpId="0"/>
      <p:bldP spid="19" grpId="0"/>
      <p:bldP spid="13" grpId="0"/>
      <p:bldP spid="13" grpId="1"/>
      <p:bldP spid="13" grpId="2"/>
      <p:bldP spid="13" grpId="3"/>
      <p:bldP spid="15" grpId="0"/>
      <p:bldP spid="17" grpId="0"/>
      <p:bldP spid="17" grpId="1"/>
      <p:bldP spid="3" grpId="0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091141\Desktop\4kuchme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174087"/>
            <a:ext cx="4051852" cy="30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11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3" y="260648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9506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815030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7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295770"/>
            <a:ext cx="166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1503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1821833"/>
            <a:ext cx="180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5" y="1517635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098354" y="402231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68" y="3212976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102" y="3221964"/>
            <a:ext cx="181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GOAL!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92348" y="3717032"/>
            <a:ext cx="3352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A. DRINK</a:t>
            </a:r>
          </a:p>
          <a:p>
            <a:r>
              <a:rPr lang="en-CA" sz="24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B. DRUNK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C. DRANK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D. DRINKED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407068" y="3246420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068" y="3221964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pic>
        <p:nvPicPr>
          <p:cNvPr id="20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13398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4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07068" y="4437112"/>
            <a:ext cx="394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During the commercial break, Carey Price stayed next to his net because he </a:t>
            </a:r>
            <a:r>
              <a:rPr lang="en-CA" sz="2400" b="1" dirty="0"/>
              <a:t>(TO DRINK) </a:t>
            </a:r>
            <a:r>
              <a:rPr lang="en-CA" sz="2400" dirty="0"/>
              <a:t>water from his bottle.</a:t>
            </a:r>
            <a:endParaRPr lang="fr-CA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45155" y="4293096"/>
            <a:ext cx="376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RIGHT ANSWER:</a:t>
            </a:r>
          </a:p>
          <a:p>
            <a:pPr algn="ctr"/>
            <a:r>
              <a:rPr lang="en-CA" sz="4000" dirty="0"/>
              <a:t>DRANK</a:t>
            </a:r>
            <a:endParaRPr lang="fr-CA" sz="4000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22593" y="1333397"/>
            <a:ext cx="4892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 QUESTION</a:t>
            </a:r>
          </a:p>
        </p:txBody>
      </p:sp>
      <p:pic>
        <p:nvPicPr>
          <p:cNvPr id="24" name="Montreal Canadiens 2014-2015 Goal Horn -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21774" y="3927440"/>
            <a:ext cx="609600" cy="60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2552" y="4451660"/>
            <a:ext cx="32837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To know that the right answer is, click on the image of the goaltender!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5" grpId="0"/>
      <p:bldP spid="16" grpId="0"/>
      <p:bldP spid="9" grpId="0"/>
      <p:bldP spid="9" grpId="1"/>
      <p:bldP spid="9" grpId="2"/>
      <p:bldP spid="9" grpId="3"/>
      <p:bldP spid="9" grpId="4"/>
      <p:bldP spid="18" grpId="0"/>
      <p:bldP spid="19" grpId="0"/>
      <p:bldP spid="13" grpId="0"/>
      <p:bldP spid="13" grpId="1"/>
      <p:bldP spid="13" grpId="2"/>
      <p:bldP spid="13" grpId="3"/>
      <p:bldP spid="15" grpId="0"/>
      <p:bldP spid="17" grpId="0"/>
      <p:bldP spid="17" grpId="1"/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091141\Desktop\4kuchme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174087"/>
            <a:ext cx="4051852" cy="30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11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3" y="260648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9506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815030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7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295770"/>
            <a:ext cx="166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1503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1821833"/>
            <a:ext cx="180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5" y="1517635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098354" y="402231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68" y="3212976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102" y="3221964"/>
            <a:ext cx="181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GOAL!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92348" y="3717032"/>
            <a:ext cx="3352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A. SHOOT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B. SHOOTED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C. SHUT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D. SHOT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407068" y="3246420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068" y="3221964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pic>
        <p:nvPicPr>
          <p:cNvPr id="20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13398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4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18292" y="4086364"/>
            <a:ext cx="3948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Sidney Crosby entered the offensive zone. The puck was on his stick and the goaltender didn’t see where the puck was. Sidney (TO SHOOT) on the net. </a:t>
            </a:r>
            <a:endParaRPr lang="fr-CA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45155" y="4293096"/>
            <a:ext cx="376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RIGHT ANSWER:</a:t>
            </a:r>
          </a:p>
          <a:p>
            <a:pPr algn="ctr"/>
            <a:r>
              <a:rPr lang="en-CA" sz="4000" dirty="0"/>
              <a:t>SHOT</a:t>
            </a:r>
            <a:endParaRPr lang="fr-CA" sz="4000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22593" y="1333397"/>
            <a:ext cx="4892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 QUESTION</a:t>
            </a:r>
          </a:p>
        </p:txBody>
      </p:sp>
      <p:pic>
        <p:nvPicPr>
          <p:cNvPr id="24" name="Montreal Canadiens 2014-2015 Goal Horn -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646261"/>
            <a:ext cx="609600" cy="60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8292" y="4098406"/>
            <a:ext cx="368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To know that the right answer is, click on the image of the goaltender!</a:t>
            </a:r>
          </a:p>
        </p:txBody>
      </p:sp>
    </p:spTree>
    <p:extLst>
      <p:ext uri="{BB962C8B-B14F-4D97-AF65-F5344CB8AC3E}">
        <p14:creationId xmlns:p14="http://schemas.microsoft.com/office/powerpoint/2010/main" val="33108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5" grpId="0"/>
      <p:bldP spid="16" grpId="0"/>
      <p:bldP spid="9" grpId="0"/>
      <p:bldP spid="9" grpId="1"/>
      <p:bldP spid="9" grpId="2"/>
      <p:bldP spid="9" grpId="3"/>
      <p:bldP spid="9" grpId="4"/>
      <p:bldP spid="18" grpId="0"/>
      <p:bldP spid="19" grpId="0"/>
      <p:bldP spid="13" grpId="0"/>
      <p:bldP spid="13" grpId="1"/>
      <p:bldP spid="13" grpId="2"/>
      <p:bldP spid="13" grpId="3"/>
      <p:bldP spid="15" grpId="0"/>
      <p:bldP spid="17" grpId="0"/>
      <p:bldP spid="17" grpId="1"/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091141\Desktop\4kuchme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174087"/>
            <a:ext cx="4051852" cy="30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11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3" y="260648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9506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815030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7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295770"/>
            <a:ext cx="166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1503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1821833"/>
            <a:ext cx="180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5" y="1517635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098354" y="402231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68" y="3212976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102" y="3221964"/>
            <a:ext cx="181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GOAL!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57832" y="3645024"/>
            <a:ext cx="3352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A. FELL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B. FALL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C. FALLEN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D. FELT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407068" y="3246420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068" y="3221964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pic>
        <p:nvPicPr>
          <p:cNvPr id="20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13398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4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07068" y="4309128"/>
            <a:ext cx="3948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Patrick Kane was trying to get to the offensive zone, but he lost control of the puck and (TO FALL) on the ice.</a:t>
            </a:r>
            <a:endParaRPr lang="fr-CA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545155" y="4293096"/>
            <a:ext cx="37652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RIGHT ANSWER:</a:t>
            </a:r>
          </a:p>
          <a:p>
            <a:pPr algn="ctr"/>
            <a:r>
              <a:rPr lang="en-CA" sz="4000" dirty="0"/>
              <a:t>FELL</a:t>
            </a:r>
            <a:endParaRPr lang="fr-CA" sz="4000" dirty="0"/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222593" y="1333397"/>
            <a:ext cx="48920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NEXT QUESTION</a:t>
            </a:r>
          </a:p>
        </p:txBody>
      </p:sp>
      <p:pic>
        <p:nvPicPr>
          <p:cNvPr id="24" name="Montreal Canadiens 2014-2015 Goal Horn -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59152" y="4102833"/>
            <a:ext cx="609600" cy="60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07069" y="4342572"/>
            <a:ext cx="375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To know that the right answer is, click on the image of the goaltender!</a:t>
            </a:r>
          </a:p>
        </p:txBody>
      </p:sp>
    </p:spTree>
    <p:extLst>
      <p:ext uri="{BB962C8B-B14F-4D97-AF65-F5344CB8AC3E}">
        <p14:creationId xmlns:p14="http://schemas.microsoft.com/office/powerpoint/2010/main" val="41020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5" grpId="0"/>
      <p:bldP spid="16" grpId="0"/>
      <p:bldP spid="9" grpId="0"/>
      <p:bldP spid="9" grpId="1"/>
      <p:bldP spid="9" grpId="2"/>
      <p:bldP spid="9" grpId="3"/>
      <p:bldP spid="9" grpId="4"/>
      <p:bldP spid="18" grpId="0"/>
      <p:bldP spid="19" grpId="0"/>
      <p:bldP spid="13" grpId="0"/>
      <p:bldP spid="13" grpId="1"/>
      <p:bldP spid="13" grpId="2"/>
      <p:bldP spid="13" grpId="3"/>
      <p:bldP spid="15" grpId="0"/>
      <p:bldP spid="17" grpId="0"/>
      <p:bldP spid="17" grpId="1"/>
      <p:bldP spid="2" grpId="0"/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091141\Desktop\4kuchmey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6" y="174087"/>
            <a:ext cx="4051852" cy="303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11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453" y="260648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95062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cc091141\Desktop\dreamstime_xl_62892471_(Custom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16" y="1815030"/>
            <a:ext cx="2160240" cy="151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177112"/>
            <a:ext cx="1512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4288" y="295770"/>
            <a:ext cx="1664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1815030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272" y="1821833"/>
            <a:ext cx="1808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9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5" y="1517635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098354" y="402231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7068" y="3212976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1102" y="3221964"/>
            <a:ext cx="18104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GOAL! 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92348" y="3717032"/>
            <a:ext cx="3352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A. BROKED </a:t>
            </a:r>
          </a:p>
          <a:p>
            <a:r>
              <a:rPr lang="en-CA" sz="24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B. HAS BROKEN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C. HAD BROKEN</a:t>
            </a:r>
          </a:p>
          <a:p>
            <a:endParaRPr lang="en-CA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CA" sz="2400" dirty="0"/>
              <a:t>D. BREAK</a:t>
            </a:r>
            <a:endParaRPr lang="fr-CA" dirty="0"/>
          </a:p>
        </p:txBody>
      </p:sp>
      <p:sp>
        <p:nvSpPr>
          <p:cNvPr id="18" name="Rectangle 17"/>
          <p:cNvSpPr/>
          <p:nvPr/>
        </p:nvSpPr>
        <p:spPr>
          <a:xfrm>
            <a:off x="407068" y="3246420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7068" y="3221964"/>
            <a:ext cx="16781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SAVE !</a:t>
            </a:r>
          </a:p>
        </p:txBody>
      </p:sp>
      <p:pic>
        <p:nvPicPr>
          <p:cNvPr id="20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13398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http://online-shirt-designer.ch/img/Designs/Designklein-1530299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95035">
            <a:off x="3440034" y="1499640"/>
            <a:ext cx="554854" cy="55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6747" y="4106675"/>
            <a:ext cx="3948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After 58 minutes, the game is still a 0-0 tie. After a lucky bounce, Nashville Predators’ superstar PK </a:t>
            </a:r>
            <a:r>
              <a:rPr lang="en-CA" sz="2400" dirty="0" err="1"/>
              <a:t>Subban</a:t>
            </a:r>
            <a:r>
              <a:rPr lang="en-CA" sz="2400" dirty="0"/>
              <a:t> scores on his friend </a:t>
            </a:r>
            <a:r>
              <a:rPr lang="en-CA" sz="2400" dirty="0" err="1"/>
              <a:t>Tuukka</a:t>
            </a:r>
            <a:r>
              <a:rPr lang="en-CA" sz="2400" dirty="0"/>
              <a:t> Rask. He (TO BREAK) the tie. </a:t>
            </a:r>
            <a:endParaRPr lang="fr-CA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16016" y="3631140"/>
            <a:ext cx="37652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/>
              <a:t>RIGHT ANSWER:</a:t>
            </a:r>
          </a:p>
          <a:p>
            <a:pPr algn="ctr"/>
            <a:r>
              <a:rPr lang="en-CA" sz="4000" dirty="0"/>
              <a:t>HAS BROKEN</a:t>
            </a:r>
          </a:p>
          <a:p>
            <a:pPr algn="ctr"/>
            <a:r>
              <a:rPr lang="en-CA" sz="4000" dirty="0"/>
              <a:t>(BROKE would also work)</a:t>
            </a:r>
            <a:endParaRPr lang="fr-CA" sz="4000" dirty="0"/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099117" y="1333397"/>
            <a:ext cx="3139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TIME’S UP</a:t>
            </a:r>
          </a:p>
        </p:txBody>
      </p:sp>
      <p:pic>
        <p:nvPicPr>
          <p:cNvPr id="25" name="Montreal Canadiens 2014-2015 Goal Horn -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End of Period Hor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19764" y="3480557"/>
            <a:ext cx="609600" cy="6096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0715" y="4131131"/>
            <a:ext cx="38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To know that the right answer is, click on the image of the goaltender!</a:t>
            </a:r>
          </a:p>
        </p:txBody>
      </p:sp>
    </p:spTree>
    <p:extLst>
      <p:ext uri="{BB962C8B-B14F-4D97-AF65-F5344CB8AC3E}">
        <p14:creationId xmlns:p14="http://schemas.microsoft.com/office/powerpoint/2010/main" val="28609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3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audio>
              <p:cMediaNode vol="80000" showWhenStopped="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 showWhenStopped="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5" grpId="0"/>
      <p:bldP spid="16" grpId="0"/>
      <p:bldP spid="9" grpId="0"/>
      <p:bldP spid="9" grpId="1"/>
      <p:bldP spid="9" grpId="2"/>
      <p:bldP spid="9" grpId="3"/>
      <p:bldP spid="9" grpId="4"/>
      <p:bldP spid="18" grpId="0"/>
      <p:bldP spid="19" grpId="0"/>
      <p:bldP spid="13" grpId="0"/>
      <p:bldP spid="13" grpId="1"/>
      <p:bldP spid="13" grpId="2"/>
      <p:bldP spid="13" grpId="3"/>
      <p:bldP spid="15" grpId="0"/>
      <p:bldP spid="17" grpId="0"/>
      <p:bldP spid="17" grpId="1"/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count the goals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29763" y="2771972"/>
            <a:ext cx="3920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Did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win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756543" y="2771972"/>
            <a:ext cx="4027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Did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fr-FR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lose</a:t>
            </a:r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  <a:endParaRPr lang="en-C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700821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341</TotalTime>
  <Words>496</Words>
  <Application>Microsoft Office PowerPoint</Application>
  <PresentationFormat>Affichage à l'écran (4:3)</PresentationFormat>
  <Paragraphs>115</Paragraphs>
  <Slides>11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Rétrospective</vt:lpstr>
      <vt:lpstr>IRREGULAR VERBS</vt:lpstr>
      <vt:lpstr>Instructions to the teacher</vt:lpstr>
      <vt:lpstr>INSTRUCTIONS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Let’s count the goals</vt:lpstr>
      <vt:lpstr>You could not complete the comeback</vt:lpstr>
      <vt:lpstr>Congratulations!</vt:lpstr>
    </vt:vector>
  </TitlesOfParts>
  <Company>LABORATOIRE FACULTE SCIENCES EDUCATION - UQAM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VERBS</dc:title>
  <dc:creator>C:\Users\cc091141</dc:creator>
  <cp:lastModifiedBy>Pascal</cp:lastModifiedBy>
  <cp:revision>26</cp:revision>
  <dcterms:created xsi:type="dcterms:W3CDTF">2016-09-13T19:11:25Z</dcterms:created>
  <dcterms:modified xsi:type="dcterms:W3CDTF">2016-10-31T05:09:48Z</dcterms:modified>
</cp:coreProperties>
</file>